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3631"/>
  </p:normalViewPr>
  <p:slideViewPr>
    <p:cSldViewPr snapToGrid="0" snapToObjects="1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E67C61E-B8BF-1F43-933F-A9D276B5C1F6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5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61E-B8BF-1F43-933F-A9D276B5C1F6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01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61E-B8BF-1F43-933F-A9D276B5C1F6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153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61E-B8BF-1F43-933F-A9D276B5C1F6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886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61E-B8BF-1F43-933F-A9D276B5C1F6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8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61E-B8BF-1F43-933F-A9D276B5C1F6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951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61E-B8BF-1F43-933F-A9D276B5C1F6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39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61E-B8BF-1F43-933F-A9D276B5C1F6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505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61E-B8BF-1F43-933F-A9D276B5C1F6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69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61E-B8BF-1F43-933F-A9D276B5C1F6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610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61E-B8BF-1F43-933F-A9D276B5C1F6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27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61E-B8BF-1F43-933F-A9D276B5C1F6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59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61E-B8BF-1F43-933F-A9D276B5C1F6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5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61E-B8BF-1F43-933F-A9D276B5C1F6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47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61E-B8BF-1F43-933F-A9D276B5C1F6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853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61E-B8BF-1F43-933F-A9D276B5C1F6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748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61E-B8BF-1F43-933F-A9D276B5C1F6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17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67C61E-B8BF-1F43-933F-A9D276B5C1F6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151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2.4  DE SOVJET-UNIE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HOOFDSTUK 2</a:t>
            </a:r>
          </a:p>
          <a:p>
            <a:r>
              <a:rPr lang="nl-NL" dirty="0" smtClean="0"/>
              <a:t>EUROPA IN DE JAREN 1914 - 1939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282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Verzet tegen collectivisatie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Verzet door (rijke) boeren wordt hard aangepakt</a:t>
            </a:r>
          </a:p>
          <a:p>
            <a:r>
              <a:rPr lang="nl-NL" dirty="0"/>
              <a:t>100.000den boeren als dwangarbeider naar Siberië afgevoerd</a:t>
            </a:r>
          </a:p>
          <a:p>
            <a:r>
              <a:rPr lang="nl-NL" dirty="0"/>
              <a:t>100.000den andere boeren vermoord</a:t>
            </a:r>
          </a:p>
          <a:p>
            <a:r>
              <a:rPr lang="nl-NL" dirty="0"/>
              <a:t>In Oekraïne leidt collectivisatie tot hongersnood en miljoenen doden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3020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Stalinisme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0" y="2498651"/>
            <a:ext cx="10240925" cy="3377217"/>
          </a:xfrm>
        </p:spPr>
        <p:txBody>
          <a:bodyPr/>
          <a:lstStyle/>
          <a:p>
            <a:r>
              <a:rPr lang="nl-NL" dirty="0" smtClean="0"/>
              <a:t>Stalinisme = extreem onderdrukkend systeem</a:t>
            </a:r>
          </a:p>
          <a:p>
            <a:r>
              <a:rPr lang="nl-NL" dirty="0" smtClean="0"/>
              <a:t>Terreur door geheime politie</a:t>
            </a:r>
          </a:p>
          <a:p>
            <a:r>
              <a:rPr lang="nl-NL" dirty="0" smtClean="0"/>
              <a:t>Tegenstanders worden opgesloten in werkkampen </a:t>
            </a:r>
          </a:p>
          <a:p>
            <a:r>
              <a:rPr lang="nl-NL" dirty="0" smtClean="0"/>
              <a:t>Miljoenen vermoord of komen om in werkkampen </a:t>
            </a:r>
            <a:endParaRPr lang="nl-NL" b="1" dirty="0" smtClean="0"/>
          </a:p>
          <a:p>
            <a:r>
              <a:rPr lang="nl-NL" dirty="0" smtClean="0"/>
              <a:t>Stalin vervolgt door paranoia ook bekende communisten in showprocessen =</a:t>
            </a:r>
          </a:p>
          <a:p>
            <a:r>
              <a:rPr lang="nl-NL" b="1" dirty="0"/>
              <a:t>Z</a:t>
            </a:r>
            <a:r>
              <a:rPr lang="nl-NL" b="1" dirty="0" smtClean="0"/>
              <a:t>uiveringen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070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Propaganda, Censuur en Indoctrinatie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2556932"/>
            <a:ext cx="10145232" cy="3318936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Censuur; de staat zorgde dat er niets negatiefs over de SU in de media komt</a:t>
            </a:r>
          </a:p>
          <a:p>
            <a:r>
              <a:rPr lang="nl-NL" dirty="0" smtClean="0"/>
              <a:t>Propaganda; In de media alleen positieve verhalen over Stalin en de SU</a:t>
            </a:r>
          </a:p>
          <a:p>
            <a:r>
              <a:rPr lang="nl-NL" dirty="0" smtClean="0"/>
              <a:t>Indoctrinatie: kinderen leren in het onderwijs, dat alles goed is in de SU door Stalin</a:t>
            </a:r>
          </a:p>
          <a:p>
            <a:r>
              <a:rPr lang="nl-NL" dirty="0" smtClean="0"/>
              <a:t>Persoonsverheerlijking: Stalin wordt vereerd als een God. Overal is zijn beeltenis aanwezig</a:t>
            </a:r>
          </a:p>
          <a:p>
            <a:endParaRPr lang="nl-NL" dirty="0"/>
          </a:p>
          <a:p>
            <a:r>
              <a:rPr lang="nl-NL" dirty="0" smtClean="0"/>
              <a:t>Zo worden de mensen gevormd tot voorbeeldige, gehoorzame burgers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229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Lenin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Oprichter Russische communistische partij</a:t>
            </a:r>
          </a:p>
          <a:p>
            <a:r>
              <a:rPr lang="nl-NL" dirty="0" smtClean="0"/>
              <a:t>Leeft vanaf 1900 in ballingschap in Londen en Zwitserland</a:t>
            </a:r>
          </a:p>
          <a:p>
            <a:endParaRPr lang="nl-NL" dirty="0"/>
          </a:p>
          <a:p>
            <a:r>
              <a:rPr lang="nl-NL" dirty="0" err="1" smtClean="0"/>
              <a:t>Lenin’s</a:t>
            </a:r>
            <a:r>
              <a:rPr lang="nl-NL" dirty="0" smtClean="0"/>
              <a:t> communisme = extreem links:</a:t>
            </a:r>
          </a:p>
          <a:p>
            <a:pPr lvl="1"/>
            <a:r>
              <a:rPr lang="nl-NL" dirty="0" smtClean="0"/>
              <a:t>Extreem want geweld is toegestaan om doel te bereiken</a:t>
            </a:r>
          </a:p>
          <a:p>
            <a:pPr lvl="1"/>
            <a:r>
              <a:rPr lang="nl-NL" dirty="0" smtClean="0"/>
              <a:t>Links want het doel is gelijkheid tussen alle mensen</a:t>
            </a:r>
          </a:p>
          <a:p>
            <a:pPr lvl="1"/>
            <a:r>
              <a:rPr lang="nl-NL" dirty="0" smtClean="0"/>
              <a:t>Lenin bepaalt de koers, de partij moet hem volgen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1150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smtClean="0"/>
              <a:t>Februarirevolutie </a:t>
            </a:r>
            <a:br>
              <a:rPr lang="nl-NL" dirty="0" smtClean="0"/>
            </a:br>
            <a:r>
              <a:rPr lang="nl-NL" dirty="0" smtClean="0"/>
              <a:t>1917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Arbeiders en boeren komen in opstand tegen de tsaar</a:t>
            </a:r>
          </a:p>
          <a:p>
            <a:r>
              <a:rPr lang="nl-NL" dirty="0" smtClean="0"/>
              <a:t>Redenen van de opstand zijn honger en de 1</a:t>
            </a:r>
            <a:r>
              <a:rPr lang="nl-NL" baseline="30000" dirty="0" smtClean="0"/>
              <a:t>e</a:t>
            </a:r>
            <a:r>
              <a:rPr lang="nl-NL" dirty="0" smtClean="0"/>
              <a:t> WO</a:t>
            </a:r>
          </a:p>
          <a:p>
            <a:r>
              <a:rPr lang="nl-NL" dirty="0" smtClean="0"/>
              <a:t>Liberalen en democraten grijpen de macht</a:t>
            </a:r>
          </a:p>
          <a:p>
            <a:r>
              <a:rPr lang="nl-NL" dirty="0" smtClean="0"/>
              <a:t>De 1eWO tegen Duitsland wordt voortgezet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5931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smtClean="0"/>
              <a:t>Oktoberrevolutie</a:t>
            </a:r>
            <a:br>
              <a:rPr lang="nl-NL" dirty="0" smtClean="0"/>
            </a:br>
            <a:r>
              <a:rPr lang="nl-NL" dirty="0" smtClean="0"/>
              <a:t>1917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Duitsland brengt </a:t>
            </a:r>
            <a:r>
              <a:rPr lang="nl-NL" dirty="0"/>
              <a:t>L</a:t>
            </a:r>
            <a:r>
              <a:rPr lang="nl-NL" dirty="0" smtClean="0"/>
              <a:t>enin van Zwitserland naar Rusland</a:t>
            </a:r>
          </a:p>
          <a:p>
            <a:r>
              <a:rPr lang="nl-NL" dirty="0" smtClean="0"/>
              <a:t>Duitsland hoopt dat Lenin de macht grijpt en dan vrede sluit met Duitsland</a:t>
            </a:r>
          </a:p>
          <a:p>
            <a:r>
              <a:rPr lang="nl-NL" dirty="0" smtClean="0"/>
              <a:t>In Oktoberrevolutie grijpen de communisten </a:t>
            </a:r>
            <a:r>
              <a:rPr lang="nl-NL" dirty="0" err="1" smtClean="0"/>
              <a:t>olv</a:t>
            </a:r>
            <a:r>
              <a:rPr lang="nl-NL" dirty="0" smtClean="0"/>
              <a:t> Lenin de macht</a:t>
            </a:r>
          </a:p>
          <a:p>
            <a:endParaRPr lang="nl-NL" dirty="0"/>
          </a:p>
          <a:p>
            <a:r>
              <a:rPr lang="nl-NL" dirty="0" smtClean="0"/>
              <a:t>Lenin sluit direct vrede met Duitsland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14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Burgeroorlog</a:t>
            </a:r>
            <a:br>
              <a:rPr lang="nl-NL" dirty="0" smtClean="0"/>
            </a:br>
            <a:r>
              <a:rPr lang="nl-NL" dirty="0" smtClean="0"/>
              <a:t>1917-1921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2413591"/>
            <a:ext cx="11261651" cy="3763372"/>
          </a:xfrm>
        </p:spPr>
        <p:txBody>
          <a:bodyPr/>
          <a:lstStyle/>
          <a:p>
            <a:r>
              <a:rPr lang="nl-NL" dirty="0" smtClean="0"/>
              <a:t>Boeren komen in opstand ( zij willen eigen grond niet kwijt raken)</a:t>
            </a:r>
          </a:p>
          <a:p>
            <a:r>
              <a:rPr lang="nl-NL" dirty="0" smtClean="0"/>
              <a:t>Aanhangers van Tsaar richten eigen leger op</a:t>
            </a:r>
          </a:p>
          <a:p>
            <a:r>
              <a:rPr lang="nl-NL" dirty="0" smtClean="0"/>
              <a:t>Niet-Russische volkeren richten eigen staat op</a:t>
            </a:r>
          </a:p>
          <a:p>
            <a:endParaRPr lang="nl-NL" dirty="0"/>
          </a:p>
          <a:p>
            <a:r>
              <a:rPr lang="nl-NL" dirty="0" smtClean="0"/>
              <a:t>Communisten richten Rode Leger op</a:t>
            </a:r>
          </a:p>
          <a:p>
            <a:r>
              <a:rPr lang="nl-NL" dirty="0" smtClean="0"/>
              <a:t>Geheime politie maakt jacht op tegenstanders</a:t>
            </a:r>
          </a:p>
          <a:p>
            <a:r>
              <a:rPr lang="nl-NL" dirty="0" smtClean="0"/>
              <a:t>Tsaar en familie worden geëxecuteerd in 1918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820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smtClean="0"/>
              <a:t>Einde burgeroorlog </a:t>
            </a:r>
            <a:br>
              <a:rPr lang="nl-NL" dirty="0" smtClean="0"/>
            </a:br>
            <a:r>
              <a:rPr lang="nl-NL" dirty="0" smtClean="0"/>
              <a:t>1921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Communisten winnen</a:t>
            </a:r>
          </a:p>
          <a:p>
            <a:r>
              <a:rPr lang="nl-NL" dirty="0" smtClean="0"/>
              <a:t>Afgescheiden staten zoals Oekraïne en </a:t>
            </a:r>
            <a:r>
              <a:rPr lang="nl-NL" dirty="0"/>
              <a:t>G</a:t>
            </a:r>
            <a:r>
              <a:rPr lang="nl-NL" dirty="0" smtClean="0"/>
              <a:t>eorgië worden heroverd</a:t>
            </a:r>
          </a:p>
          <a:p>
            <a:r>
              <a:rPr lang="nl-NL" dirty="0"/>
              <a:t>Miljoenen doden door:</a:t>
            </a:r>
          </a:p>
          <a:p>
            <a:pPr lvl="1"/>
            <a:r>
              <a:rPr lang="nl-NL" dirty="0"/>
              <a:t> terreur</a:t>
            </a:r>
          </a:p>
          <a:p>
            <a:pPr lvl="1"/>
            <a:r>
              <a:rPr lang="nl-NL" dirty="0"/>
              <a:t>Honger</a:t>
            </a:r>
          </a:p>
          <a:p>
            <a:pPr lvl="1"/>
            <a:r>
              <a:rPr lang="nl-NL" dirty="0" smtClean="0"/>
              <a:t>Oorlogsgeweld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Rusland wordt Sovjet Unie in 1922</a:t>
            </a:r>
          </a:p>
          <a:p>
            <a:r>
              <a:rPr lang="nl-NL" dirty="0" smtClean="0"/>
              <a:t>Sovjet Unie staat </a:t>
            </a:r>
            <a:r>
              <a:rPr lang="nl-NL" dirty="0" err="1" smtClean="0"/>
              <a:t>olv</a:t>
            </a:r>
            <a:r>
              <a:rPr lang="nl-NL" dirty="0" smtClean="0"/>
              <a:t> Rusland en bestaat uit meerdere staten</a:t>
            </a:r>
          </a:p>
        </p:txBody>
      </p:sp>
    </p:spTree>
    <p:extLst>
      <p:ext uri="{BB962C8B-B14F-4D97-AF65-F5344CB8AC3E}">
        <p14:creationId xmlns:p14="http://schemas.microsoft.com/office/powerpoint/2010/main" val="1644171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De Sovjet Unie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434855"/>
            <a:ext cx="11272284" cy="3742107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Dictatuur = alleen communistische partij (CP)is toegestaan</a:t>
            </a:r>
          </a:p>
          <a:p>
            <a:r>
              <a:rPr lang="nl-NL" dirty="0" smtClean="0"/>
              <a:t>Bedrijven, boerderijen en andere organisaties geleid door communisten</a:t>
            </a:r>
          </a:p>
          <a:p>
            <a:endParaRPr lang="nl-NL" dirty="0"/>
          </a:p>
          <a:p>
            <a:r>
              <a:rPr lang="nl-NL" dirty="0" smtClean="0"/>
              <a:t>Sovjet Unie wordt totalitaire dictatuur =</a:t>
            </a:r>
          </a:p>
          <a:p>
            <a:r>
              <a:rPr lang="nl-NL" dirty="0" smtClean="0"/>
              <a:t>CP wil totale controle over de samenleving</a:t>
            </a:r>
          </a:p>
          <a:p>
            <a:r>
              <a:rPr lang="nl-NL" dirty="0" smtClean="0"/>
              <a:t>Individu is totaal ondergeschikt aan de staat = CP</a:t>
            </a:r>
          </a:p>
          <a:p>
            <a:endParaRPr lang="nl-NL" dirty="0"/>
          </a:p>
          <a:p>
            <a:r>
              <a:rPr lang="nl-NL" dirty="0" smtClean="0"/>
              <a:t>Na dood van Lenin in 1924 wordt Stalin de nieuwe leider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4715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smtClean="0"/>
              <a:t>Planeconomie</a:t>
            </a:r>
            <a:br>
              <a:rPr lang="nl-NL" dirty="0" smtClean="0"/>
            </a:br>
            <a:r>
              <a:rPr lang="nl-NL" dirty="0" smtClean="0"/>
              <a:t>vanaf 1928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519915"/>
            <a:ext cx="11353800" cy="3657047"/>
          </a:xfrm>
        </p:spPr>
        <p:txBody>
          <a:bodyPr/>
          <a:lstStyle/>
          <a:p>
            <a:r>
              <a:rPr lang="nl-NL" dirty="0" smtClean="0"/>
              <a:t>In 1924 heeft SU geen ontwikkelde industrie</a:t>
            </a:r>
          </a:p>
          <a:p>
            <a:r>
              <a:rPr lang="nl-NL" dirty="0" smtClean="0"/>
              <a:t>Stalin stelt vijfjarenplannen op om snel een grote industrie op te bouwen</a:t>
            </a:r>
          </a:p>
          <a:p>
            <a:r>
              <a:rPr lang="nl-NL" dirty="0" smtClean="0"/>
              <a:t>In vijfjarenplan staat wat er komende 5 jaar geproduceerd moet worden</a:t>
            </a:r>
          </a:p>
          <a:p>
            <a:r>
              <a:rPr lang="nl-NL" dirty="0" smtClean="0"/>
              <a:t>Staat bepaalt wat er geproduceerd moet worden = planeconomie</a:t>
            </a:r>
          </a:p>
          <a:p>
            <a:endParaRPr lang="nl-NL" dirty="0"/>
          </a:p>
          <a:p>
            <a:r>
              <a:rPr lang="nl-NL" dirty="0" smtClean="0"/>
              <a:t>SU wordt in 10 jaar sterk industrieland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080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Collectivisatie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551814"/>
            <a:ext cx="11353800" cy="4306185"/>
          </a:xfrm>
        </p:spPr>
        <p:txBody>
          <a:bodyPr/>
          <a:lstStyle/>
          <a:p>
            <a:r>
              <a:rPr lang="nl-NL" dirty="0" smtClean="0"/>
              <a:t>Collectief = gemeenschappelijk</a:t>
            </a:r>
          </a:p>
          <a:p>
            <a:r>
              <a:rPr lang="nl-NL" dirty="0" smtClean="0"/>
              <a:t>Zelfstandige boeren moeten verdwijnen voor collectieve boerderijen</a:t>
            </a:r>
          </a:p>
          <a:p>
            <a:r>
              <a:rPr lang="nl-NL" dirty="0" smtClean="0"/>
              <a:t>Grond, vee en gebouwen moeten gemeenschappelijk onder communistische leiding gebruikt worden</a:t>
            </a:r>
          </a:p>
          <a:p>
            <a:r>
              <a:rPr lang="nl-NL" dirty="0" smtClean="0"/>
              <a:t>Doel = hogere landbouwopbrengsten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7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</TotalTime>
  <Words>476</Words>
  <Application>Microsoft Macintosh PowerPoint</Application>
  <PresentationFormat>Breedbeeld</PresentationFormat>
  <Paragraphs>80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Garamond</vt:lpstr>
      <vt:lpstr>Arial</vt:lpstr>
      <vt:lpstr>Organisch</vt:lpstr>
      <vt:lpstr>2.4  DE SOVJET-UNIE</vt:lpstr>
      <vt:lpstr>Lenin</vt:lpstr>
      <vt:lpstr>Februarirevolutie  1917</vt:lpstr>
      <vt:lpstr>Oktoberrevolutie 1917</vt:lpstr>
      <vt:lpstr>Burgeroorlog 1917-1921 </vt:lpstr>
      <vt:lpstr>Einde burgeroorlog  1921</vt:lpstr>
      <vt:lpstr>De Sovjet Unie</vt:lpstr>
      <vt:lpstr>Planeconomie vanaf 1928</vt:lpstr>
      <vt:lpstr>Collectivisatie</vt:lpstr>
      <vt:lpstr>Verzet tegen collectivisatie</vt:lpstr>
      <vt:lpstr>Stalinisme</vt:lpstr>
      <vt:lpstr>Propaganda, Censuur en Indoctrinatie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2.4  DE SOVJET-UNIE</dc:title>
  <dc:creator>Microsoft Office-gebruiker</dc:creator>
  <cp:lastModifiedBy>Microsoft Office-gebruiker</cp:lastModifiedBy>
  <cp:revision>8</cp:revision>
  <dcterms:created xsi:type="dcterms:W3CDTF">2017-10-09T19:21:29Z</dcterms:created>
  <dcterms:modified xsi:type="dcterms:W3CDTF">2017-10-09T21:05:50Z</dcterms:modified>
</cp:coreProperties>
</file>